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9144000" cx="16256000"/>
  <p:notesSz cx="7559675" cy="106918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1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1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4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5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2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3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" name="Google Shape;32;p4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5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6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7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8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0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1"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0"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p1"/>
          <p:cNvSpPr txBox="1"/>
          <p:nvPr>
            <p:ph idx="11"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Google Shape;9;p1"/>
          <p:cNvSpPr txBox="1"/>
          <p:nvPr>
            <p:ph type="title"/>
          </p:nvPr>
        </p:nvSpPr>
        <p:spPr>
          <a:xfrm>
            <a:off x="812520" y="364680"/>
            <a:ext cx="14630040" cy="15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0" name="Google Shape;10;p1"/>
          <p:cNvSpPr txBox="1"/>
          <p:nvPr>
            <p:ph idx="1" type="body"/>
          </p:nvPr>
        </p:nvSpPr>
        <p:spPr>
          <a:xfrm>
            <a:off x="812520" y="2139480"/>
            <a:ext cx="14630040" cy="53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/>
          <p:cNvPicPr preferRelativeResize="0"/>
          <p:nvPr/>
        </p:nvPicPr>
        <p:blipFill rotWithShape="1">
          <a:blip r:embed="rId3">
            <a:alphaModFix/>
          </a:blip>
          <a:srcRect b="4698" l="0" r="0" t="0"/>
          <a:stretch/>
        </p:blipFill>
        <p:spPr>
          <a:xfrm>
            <a:off x="0" y="0"/>
            <a:ext cx="16355201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2"/>
          <p:cNvPicPr preferRelativeResize="0"/>
          <p:nvPr/>
        </p:nvPicPr>
        <p:blipFill rotWithShape="1">
          <a:blip r:embed="rId3">
            <a:alphaModFix/>
          </a:blip>
          <a:srcRect b="4516" l="0" r="0" t="0"/>
          <a:stretch/>
        </p:blipFill>
        <p:spPr>
          <a:xfrm>
            <a:off x="0" y="38150"/>
            <a:ext cx="16255799" cy="910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3"/>
          <p:cNvPicPr preferRelativeResize="0"/>
          <p:nvPr/>
        </p:nvPicPr>
        <p:blipFill rotWithShape="1">
          <a:blip r:embed="rId3">
            <a:alphaModFix/>
          </a:blip>
          <a:srcRect b="5141" l="0" r="0" t="0"/>
          <a:stretch/>
        </p:blipFill>
        <p:spPr>
          <a:xfrm>
            <a:off x="0" y="38150"/>
            <a:ext cx="16255999" cy="910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4"/>
          <p:cNvPicPr preferRelativeResize="0"/>
          <p:nvPr/>
        </p:nvPicPr>
        <p:blipFill rotWithShape="1">
          <a:blip r:embed="rId3">
            <a:alphaModFix/>
          </a:blip>
          <a:srcRect b="5141" l="0" r="0" t="0"/>
          <a:stretch/>
        </p:blipFill>
        <p:spPr>
          <a:xfrm>
            <a:off x="0" y="38150"/>
            <a:ext cx="16255799" cy="910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4"/>
          <p:cNvPicPr preferRelativeResize="0"/>
          <p:nvPr/>
        </p:nvPicPr>
        <p:blipFill rotWithShape="1">
          <a:blip r:embed="rId3">
            <a:alphaModFix/>
          </a:blip>
          <a:srcRect b="4871" l="0" r="0" t="0"/>
          <a:stretch/>
        </p:blipFill>
        <p:spPr>
          <a:xfrm>
            <a:off x="0" y="0"/>
            <a:ext cx="16255799" cy="903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5"/>
          <p:cNvPicPr preferRelativeResize="0"/>
          <p:nvPr/>
        </p:nvPicPr>
        <p:blipFill rotWithShape="1">
          <a:blip r:embed="rId3">
            <a:alphaModFix/>
          </a:blip>
          <a:srcRect b="5446" l="0" r="0" t="0"/>
          <a:stretch/>
        </p:blipFill>
        <p:spPr>
          <a:xfrm>
            <a:off x="0" y="38150"/>
            <a:ext cx="16255799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6"/>
          <p:cNvPicPr preferRelativeResize="0"/>
          <p:nvPr/>
        </p:nvPicPr>
        <p:blipFill rotWithShape="1">
          <a:blip r:embed="rId3">
            <a:alphaModFix/>
          </a:blip>
          <a:srcRect b="4825" l="0" r="970" t="0"/>
          <a:stretch/>
        </p:blipFill>
        <p:spPr>
          <a:xfrm>
            <a:off x="0" y="38150"/>
            <a:ext cx="16097649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7"/>
          <p:cNvPicPr preferRelativeResize="0"/>
          <p:nvPr/>
        </p:nvPicPr>
        <p:blipFill rotWithShape="1">
          <a:blip r:embed="rId3">
            <a:alphaModFix/>
          </a:blip>
          <a:srcRect b="5141" l="0" r="0" t="0"/>
          <a:stretch/>
        </p:blipFill>
        <p:spPr>
          <a:xfrm>
            <a:off x="0" y="38150"/>
            <a:ext cx="16255799" cy="910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8"/>
          <p:cNvPicPr preferRelativeResize="0"/>
          <p:nvPr/>
        </p:nvPicPr>
        <p:blipFill rotWithShape="1">
          <a:blip r:embed="rId3">
            <a:alphaModFix/>
          </a:blip>
          <a:srcRect b="5446" l="0" r="0" t="0"/>
          <a:stretch/>
        </p:blipFill>
        <p:spPr>
          <a:xfrm>
            <a:off x="0" y="38150"/>
            <a:ext cx="16255799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9"/>
          <p:cNvPicPr preferRelativeResize="0"/>
          <p:nvPr/>
        </p:nvPicPr>
        <p:blipFill rotWithShape="1">
          <a:blip r:embed="rId3">
            <a:alphaModFix/>
          </a:blip>
          <a:srcRect b="4825" l="0" r="0" t="0"/>
          <a:stretch/>
        </p:blipFill>
        <p:spPr>
          <a:xfrm>
            <a:off x="0" y="38150"/>
            <a:ext cx="16255999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0"/>
          <p:cNvPicPr preferRelativeResize="0"/>
          <p:nvPr/>
        </p:nvPicPr>
        <p:blipFill rotWithShape="1">
          <a:blip r:embed="rId3">
            <a:alphaModFix/>
          </a:blip>
          <a:srcRect b="5141" l="0" r="0" t="0"/>
          <a:stretch/>
        </p:blipFill>
        <p:spPr>
          <a:xfrm>
            <a:off x="0" y="38150"/>
            <a:ext cx="16255799" cy="924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1"/>
          <p:cNvPicPr preferRelativeResize="0"/>
          <p:nvPr/>
        </p:nvPicPr>
        <p:blipFill rotWithShape="1">
          <a:blip r:embed="rId3">
            <a:alphaModFix/>
          </a:blip>
          <a:srcRect b="4825" l="0" r="0" t="0"/>
          <a:stretch/>
        </p:blipFill>
        <p:spPr>
          <a:xfrm>
            <a:off x="0" y="38150"/>
            <a:ext cx="16255799" cy="910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